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0" r:id="rId1"/>
  </p:sldMasterIdLst>
  <p:notesMasterIdLst>
    <p:notesMasterId r:id="rId15"/>
  </p:notesMasterIdLst>
  <p:sldIdLst>
    <p:sldId id="256" r:id="rId2"/>
    <p:sldId id="258" r:id="rId3"/>
    <p:sldId id="262" r:id="rId4"/>
    <p:sldId id="260" r:id="rId5"/>
    <p:sldId id="261" r:id="rId6"/>
    <p:sldId id="263" r:id="rId7"/>
    <p:sldId id="264" r:id="rId8"/>
    <p:sldId id="265" r:id="rId9"/>
    <p:sldId id="268" r:id="rId10"/>
    <p:sldId id="269" r:id="rId11"/>
    <p:sldId id="270" r:id="rId12"/>
    <p:sldId id="271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15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C4342-0111-924A-B6DA-2335E4A0AEF1}" type="datetimeFigureOut">
              <a:rPr lang="tr-TR" smtClean="0"/>
              <a:t>10.03.2024</a:t>
            </a:fld>
            <a:endParaRPr lang="tr-TR"/>
          </a:p>
        </p:txBody>
      </p:sp>
      <p:sp>
        <p:nvSpPr>
          <p:cNvPr id="4" name="Slayt Resmi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A2101-0322-BE47-9C58-859BA62E83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15844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EA2101-0322-BE47-9C58-859BA62E83D1}" type="slidenum">
              <a:rPr lang="tr-TR" smtClean="0"/>
              <a:t>2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30450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31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0208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085304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89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498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9633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23268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01392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93829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563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7069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3/10/24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742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5DFD53-B3BB-28CA-905E-0FF22A5CCC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50" b="20334"/>
          <a:stretch/>
        </p:blipFill>
        <p:spPr>
          <a:xfrm>
            <a:off x="20" y="10"/>
            <a:ext cx="12191980" cy="4242806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C5639A15-6CB6-4AF1-A305-F85532C45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9936"/>
            <a:ext cx="8991600" cy="1645759"/>
          </a:xfrm>
        </p:spPr>
        <p:txBody>
          <a:bodyPr>
            <a:normAutofit/>
          </a:bodyPr>
          <a:lstStyle/>
          <a:p>
            <a:r>
              <a:rPr lang="tr-TR" dirty="0" err="1"/>
              <a:t>Bootcamp</a:t>
            </a:r>
            <a:r>
              <a:rPr lang="tr-TR" dirty="0"/>
              <a:t> Bitirme Projesi</a:t>
            </a: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3841B4CC-041A-ABAF-3BC1-B87A13F8FE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71138"/>
            <a:ext cx="6801612" cy="760155"/>
          </a:xfrm>
        </p:spPr>
        <p:txBody>
          <a:bodyPr>
            <a:normAutofit/>
          </a:bodyPr>
          <a:lstStyle/>
          <a:p>
            <a:r>
              <a:rPr lang="tr-TR" dirty="0"/>
              <a:t>Mert İpek</a:t>
            </a:r>
          </a:p>
        </p:txBody>
      </p:sp>
    </p:spTree>
    <p:extLst>
      <p:ext uri="{BB962C8B-B14F-4D97-AF65-F5344CB8AC3E}">
        <p14:creationId xmlns:p14="http://schemas.microsoft.com/office/powerpoint/2010/main" val="284415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8"/>
    </mc:Choice>
    <mc:Fallback xmlns="">
      <p:transition spd="slow" advTm="43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DB76426-4317-BCCA-1982-40EFA5427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7.Adım Gıt</a:t>
            </a:r>
            <a:r>
              <a:rPr lang="tr-TR" dirty="0"/>
              <a:t> </a:t>
            </a:r>
            <a:r>
              <a:rPr lang="tr-TR" dirty="0" err="1"/>
              <a:t>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ve </a:t>
            </a:r>
            <a:r>
              <a:rPr lang="tr-TR" dirty="0" err="1"/>
              <a:t>unstaged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FB2E649-C549-C2C6-9D9D-B1B98F57E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, bir sonraki </a:t>
            </a:r>
            <a:r>
              <a:rPr lang="tr-TR" dirty="0" err="1"/>
              <a:t>commit'inize</a:t>
            </a:r>
            <a:r>
              <a:rPr lang="tr-TR" dirty="0"/>
              <a:t> dahil etmek istediğiniz değişiklikleri seçtiğiniz ve geçici olarak tuttuğunuz yerdir.</a:t>
            </a:r>
          </a:p>
          <a:p>
            <a:r>
              <a:rPr lang="tr-TR" dirty="0" err="1"/>
              <a:t>Unstaged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, çalışma klasörünüzdeki henüz bir sonraki </a:t>
            </a:r>
            <a:r>
              <a:rPr lang="tr-TR" dirty="0" err="1"/>
              <a:t>commit'inize</a:t>
            </a:r>
            <a:r>
              <a:rPr lang="tr-TR" dirty="0"/>
              <a:t> dahil etmek üzere seçmediğiniz değişikliklerin bulunduğu yerdir.</a:t>
            </a:r>
          </a:p>
        </p:txBody>
      </p:sp>
    </p:spTree>
    <p:extLst>
      <p:ext uri="{BB962C8B-B14F-4D97-AF65-F5344CB8AC3E}">
        <p14:creationId xmlns:p14="http://schemas.microsoft.com/office/powerpoint/2010/main" val="3763873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B527B2-4A85-DB24-D0BC-6E4E2470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 fontScale="90000"/>
          </a:bodyPr>
          <a:lstStyle/>
          <a:p>
            <a:r>
              <a:rPr lang="tr-TR" sz="2600" dirty="0"/>
              <a:t>8.Adım dosyaları </a:t>
            </a:r>
            <a:r>
              <a:rPr lang="tr-TR" sz="2600" dirty="0" err="1"/>
              <a:t>reposıtroy’e</a:t>
            </a:r>
            <a:r>
              <a:rPr lang="tr-TR" sz="2600" dirty="0"/>
              <a:t> gönderme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3643DF3-7596-794D-26A9-2B86F6E7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tr-TR" sz="1700" dirty="0"/>
              <a:t>Sırasıyla 8.adımdakileri uyguladım. Main adında </a:t>
            </a:r>
            <a:r>
              <a:rPr lang="tr-TR" sz="1700" dirty="0" err="1"/>
              <a:t>branch</a:t>
            </a:r>
            <a:r>
              <a:rPr lang="tr-TR" sz="1700" dirty="0"/>
              <a:t> açamadım çünkü yeni sürümde </a:t>
            </a:r>
            <a:r>
              <a:rPr lang="tr-TR" sz="1700" dirty="0" err="1"/>
              <a:t>default</a:t>
            </a:r>
            <a:r>
              <a:rPr lang="tr-TR" sz="1700" dirty="0"/>
              <a:t> olarak ilk </a:t>
            </a:r>
            <a:r>
              <a:rPr lang="tr-TR" sz="1700" dirty="0" err="1"/>
              <a:t>branch</a:t>
            </a:r>
            <a:r>
              <a:rPr lang="tr-TR" sz="1700" dirty="0"/>
              <a:t> </a:t>
            </a:r>
            <a:r>
              <a:rPr lang="tr-TR" sz="1700" dirty="0" err="1"/>
              <a:t>master</a:t>
            </a:r>
            <a:r>
              <a:rPr lang="tr-TR" sz="1700" dirty="0"/>
              <a:t> yerine main adında geliyormuş. Bundan dolayı main2 adında bir </a:t>
            </a:r>
            <a:r>
              <a:rPr lang="tr-TR" sz="1700" dirty="0" err="1"/>
              <a:t>branch</a:t>
            </a:r>
            <a:r>
              <a:rPr lang="tr-TR" sz="1700" dirty="0"/>
              <a:t> oluşturdum. </a:t>
            </a:r>
            <a:r>
              <a:rPr lang="tr-TR" sz="1700" dirty="0" err="1"/>
              <a:t>Push</a:t>
            </a:r>
            <a:r>
              <a:rPr lang="tr-TR" sz="1700" dirty="0"/>
              <a:t> yaptığımda başta hata aldım sonra düzelttim.</a:t>
            </a:r>
          </a:p>
          <a:p>
            <a:endParaRPr lang="tr-TR" sz="17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530D19B8-61FC-BD59-EED9-E0C01E489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428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409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B527B2-4A85-DB24-D0BC-6E4E2470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9.adım </a:t>
            </a:r>
            <a:r>
              <a:rPr lang="tr-TR" sz="2600" dirty="0" err="1"/>
              <a:t>Clone</a:t>
            </a:r>
            <a:r>
              <a:rPr lang="tr-TR" sz="2600" dirty="0"/>
              <a:t> yapma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3643DF3-7596-794D-26A9-2B86F6E7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tr-TR" sz="1700" dirty="0"/>
              <a:t>İlk önce </a:t>
            </a:r>
            <a:r>
              <a:rPr lang="tr-TR" sz="1700" dirty="0" err="1"/>
              <a:t>pwd</a:t>
            </a:r>
            <a:r>
              <a:rPr lang="tr-TR" sz="1700" dirty="0"/>
              <a:t> komutu ile mevcut konumumu öğrendim sonra </a:t>
            </a:r>
            <a:r>
              <a:rPr lang="tr-TR" sz="1700" dirty="0" err="1"/>
              <a:t>Github’daki</a:t>
            </a:r>
            <a:r>
              <a:rPr lang="tr-TR" sz="1700" dirty="0"/>
              <a:t> repoyu </a:t>
            </a:r>
            <a:r>
              <a:rPr lang="tr-TR" sz="1700" dirty="0" err="1"/>
              <a:t>clone</a:t>
            </a:r>
            <a:r>
              <a:rPr lang="tr-TR" sz="1700" dirty="0"/>
              <a:t> komutu ile </a:t>
            </a:r>
            <a:r>
              <a:rPr lang="tr-TR" sz="1700" dirty="0" err="1"/>
              <a:t>bilgsayarımın</a:t>
            </a:r>
            <a:r>
              <a:rPr lang="tr-TR" sz="1700" dirty="0"/>
              <a:t> yerel depolama alanına indirdim.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EAD81A8-E3AA-17BD-7DD0-881243829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885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66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B527B2-4A85-DB24-D0BC-6E4E2470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 fontScale="90000"/>
          </a:bodyPr>
          <a:lstStyle/>
          <a:p>
            <a:r>
              <a:rPr lang="tr-TR" sz="2600" dirty="0"/>
              <a:t>10.adım </a:t>
            </a:r>
            <a:r>
              <a:rPr lang="tr-TR" sz="2600" dirty="0" err="1"/>
              <a:t>commıt</a:t>
            </a:r>
            <a:r>
              <a:rPr lang="tr-TR" sz="2600" dirty="0"/>
              <a:t> içeriği değiştirme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3643DF3-7596-794D-26A9-2B86F6E7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539169" cy="3207258"/>
          </a:xfrm>
        </p:spPr>
        <p:txBody>
          <a:bodyPr anchor="t">
            <a:normAutofit/>
          </a:bodyPr>
          <a:lstStyle/>
          <a:p>
            <a:r>
              <a:rPr lang="tr-TR" sz="1700" i="1" dirty="0"/>
              <a:t>git </a:t>
            </a:r>
            <a:r>
              <a:rPr lang="tr-TR" sz="1700" i="1" dirty="0" err="1"/>
              <a:t>commit</a:t>
            </a:r>
            <a:r>
              <a:rPr lang="tr-TR" sz="1700" i="1" dirty="0"/>
              <a:t> --</a:t>
            </a:r>
            <a:r>
              <a:rPr lang="tr-TR" sz="1700" i="1" dirty="0" err="1"/>
              <a:t>amend</a:t>
            </a:r>
            <a:r>
              <a:rPr lang="tr-TR" sz="1700" i="1" dirty="0"/>
              <a:t> -m </a:t>
            </a:r>
            <a:r>
              <a:rPr lang="tr-TR" sz="1700" dirty="0"/>
              <a:t>komutu ile en son attığım </a:t>
            </a:r>
            <a:r>
              <a:rPr lang="tr-TR" sz="1700" dirty="0" err="1"/>
              <a:t>commit’in</a:t>
            </a:r>
            <a:r>
              <a:rPr lang="tr-TR" sz="1700" dirty="0"/>
              <a:t> mesajını değiştirdim.</a:t>
            </a:r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FFCBEC52-EC96-1F6E-4FE3-6C3691F2F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01" y="915904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7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B527B2-4A85-DB24-D0BC-6E4E2470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 fontScale="90000"/>
          </a:bodyPr>
          <a:lstStyle/>
          <a:p>
            <a:r>
              <a:rPr lang="tr-TR" sz="2600" dirty="0"/>
              <a:t>1.adımSanal Makine Üzerinde Linux Kurulumu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3643DF3-7596-794D-26A9-2B86F6E7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tr-TR" sz="1600" dirty="0" err="1"/>
              <a:t>Ubuntu</a:t>
            </a:r>
            <a:r>
              <a:rPr lang="tr-TR" sz="1600" dirty="0"/>
              <a:t> yüklediğimde düzgün çalışmadığı </a:t>
            </a:r>
            <a:r>
              <a:rPr lang="tr-TR" sz="1600" dirty="0" err="1"/>
              <a:t>iöDebian</a:t>
            </a:r>
            <a:r>
              <a:rPr lang="tr-TR" sz="1600" dirty="0"/>
              <a:t> </a:t>
            </a:r>
            <a:r>
              <a:rPr lang="tr-TR" sz="1600" dirty="0" err="1"/>
              <a:t>iso</a:t>
            </a:r>
            <a:r>
              <a:rPr lang="tr-TR" sz="1600" dirty="0"/>
              <a:t> dosyasını indirdim ve </a:t>
            </a:r>
            <a:r>
              <a:rPr lang="tr-TR" sz="1600" dirty="0" err="1"/>
              <a:t>Vmware</a:t>
            </a:r>
            <a:r>
              <a:rPr lang="tr-TR" sz="1600" dirty="0"/>
              <a:t> </a:t>
            </a:r>
            <a:r>
              <a:rPr lang="tr-TR" sz="1600" dirty="0" err="1"/>
              <a:t>Fusion</a:t>
            </a:r>
            <a:r>
              <a:rPr lang="tr-TR" sz="1600" dirty="0"/>
              <a:t> uygulamasını kullanarak kuruluma başladım. </a:t>
            </a:r>
            <a:endParaRPr lang="en-US" sz="17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ABE3B5E8-E2BF-ABD6-A54C-99DCF9750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3566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98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B527B2-4A85-DB24-D0BC-6E4E2470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 fontScale="90000"/>
          </a:bodyPr>
          <a:lstStyle/>
          <a:p>
            <a:r>
              <a:rPr lang="tr-TR" sz="2600"/>
              <a:t>Sanal Makine Üzerinde Linux Kurulumu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3643DF3-7596-794D-26A9-2B86F6E7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tr-TR" sz="1600" dirty="0"/>
              <a:t>Kurulum ekranında dil, klavye seçimlerini yaptıktan sonra diğer ayarları da tamamlayarak kurulumu tamamladım.</a:t>
            </a:r>
          </a:p>
          <a:p>
            <a:endParaRPr lang="en-US" sz="17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18779447-0251-2D46-0D81-1C7509383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3566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B527B2-4A85-DB24-D0BC-6E4E2470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400" dirty="0"/>
              <a:t>2.aDIM kurulumları</a:t>
            </a:r>
            <a:endParaRPr lang="tr-TR" sz="2600" dirty="0"/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3643DF3-7596-794D-26A9-2B86F6E7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tr-TR" sz="1600" dirty="0"/>
              <a:t>Git,JDK-17 , </a:t>
            </a:r>
            <a:r>
              <a:rPr lang="tr-TR" sz="1600" dirty="0" err="1"/>
              <a:t>Maven</a:t>
            </a:r>
            <a:r>
              <a:rPr lang="tr-TR" sz="1600" dirty="0"/>
              <a:t>, </a:t>
            </a:r>
            <a:r>
              <a:rPr lang="tr-TR" sz="1600" dirty="0" err="1"/>
              <a:t>Apache</a:t>
            </a:r>
            <a:r>
              <a:rPr lang="tr-TR" sz="1600" dirty="0"/>
              <a:t> </a:t>
            </a:r>
            <a:r>
              <a:rPr lang="tr-TR" sz="1600" dirty="0" err="1"/>
              <a:t>Tomcat</a:t>
            </a:r>
            <a:r>
              <a:rPr lang="tr-TR" sz="1600" dirty="0"/>
              <a:t>, </a:t>
            </a:r>
            <a:r>
              <a:rPr lang="tr-TR" sz="1600" dirty="0" err="1"/>
              <a:t>Docker</a:t>
            </a:r>
            <a:r>
              <a:rPr lang="tr-TR" sz="1600" dirty="0"/>
              <a:t>, Visual </a:t>
            </a:r>
            <a:r>
              <a:rPr lang="tr-TR" sz="1600" dirty="0" err="1"/>
              <a:t>Studio</a:t>
            </a:r>
            <a:r>
              <a:rPr lang="tr-TR" sz="1600" dirty="0"/>
              <a:t> </a:t>
            </a:r>
            <a:r>
              <a:rPr lang="tr-TR" sz="1600" dirty="0" err="1"/>
              <a:t>Code</a:t>
            </a:r>
            <a:r>
              <a:rPr lang="tr-TR" sz="1600" dirty="0"/>
              <a:t> ve </a:t>
            </a:r>
            <a:r>
              <a:rPr lang="tr-TR" sz="1600" dirty="0" err="1"/>
              <a:t>pluginlerini</a:t>
            </a:r>
            <a:r>
              <a:rPr lang="tr-TR" sz="1600" dirty="0"/>
              <a:t> yükledim.</a:t>
            </a:r>
          </a:p>
          <a:p>
            <a:endParaRPr lang="en-US" sz="17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FA1E704-30F0-A7EF-F729-B334E41E1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06" y="883167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0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B527B2-4A85-DB24-D0BC-6E4E2470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 fontScale="90000"/>
          </a:bodyPr>
          <a:lstStyle/>
          <a:p>
            <a:r>
              <a:rPr lang="tr-TR" sz="2600" dirty="0"/>
              <a:t>3.Adım Portların kontrolü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3643DF3-7596-794D-26A9-2B86F6E7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 err="1"/>
              <a:t>Uygulamaların</a:t>
            </a:r>
            <a:r>
              <a:rPr lang="en-US" sz="1700" dirty="0"/>
              <a:t> </a:t>
            </a:r>
            <a:r>
              <a:rPr lang="en-US" sz="1700" dirty="0" err="1"/>
              <a:t>kullandığı</a:t>
            </a:r>
            <a:r>
              <a:rPr lang="en-US" sz="1700" dirty="0"/>
              <a:t> </a:t>
            </a:r>
            <a:r>
              <a:rPr lang="en-US" sz="1700" dirty="0" err="1"/>
              <a:t>portlar</a:t>
            </a:r>
            <a:r>
              <a:rPr lang="en-US" sz="1700" dirty="0"/>
              <a:t>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adlarının</a:t>
            </a:r>
            <a:r>
              <a:rPr lang="en-US" sz="1700" dirty="0"/>
              <a:t> </a:t>
            </a:r>
            <a:r>
              <a:rPr lang="en-US" sz="1700" dirty="0" err="1"/>
              <a:t>listesi</a:t>
            </a:r>
            <a:r>
              <a:rPr lang="en-US" sz="1700" dirty="0"/>
              <a:t>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3CA2CB45-D982-4195-C0D8-73E3D4776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506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33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B527B2-4A85-DB24-D0BC-6E4E2470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 fontScale="90000"/>
          </a:bodyPr>
          <a:lstStyle/>
          <a:p>
            <a:r>
              <a:rPr lang="tr-TR" sz="2600" dirty="0"/>
              <a:t>4.Gıt </a:t>
            </a:r>
            <a:r>
              <a:rPr lang="tr-TR" sz="2600" dirty="0" err="1"/>
              <a:t>reposıtory</a:t>
            </a:r>
            <a:r>
              <a:rPr lang="tr-TR" sz="2600" dirty="0"/>
              <a:t> üzerinde proje oluşturma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3643DF3-7596-794D-26A9-2B86F6E7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/>
              <a:t>Git repository </a:t>
            </a:r>
            <a:r>
              <a:rPr lang="en-US" sz="1700" dirty="0" err="1"/>
              <a:t>üzerinde</a:t>
            </a:r>
            <a:r>
              <a:rPr lang="en-US" sz="1700" dirty="0"/>
              <a:t> </a:t>
            </a:r>
            <a:r>
              <a:rPr lang="en-US" sz="1700" dirty="0" err="1"/>
              <a:t>devops_project</a:t>
            </a:r>
            <a:r>
              <a:rPr lang="en-US" sz="1700" dirty="0"/>
              <a:t> </a:t>
            </a:r>
            <a:r>
              <a:rPr lang="en-US" sz="1700" dirty="0" err="1"/>
              <a:t>adında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repository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README.md</a:t>
            </a:r>
            <a:r>
              <a:rPr lang="en-US" sz="1700" dirty="0"/>
              <a:t> </a:t>
            </a:r>
            <a:r>
              <a:rPr lang="en-US" sz="1700" dirty="0" err="1"/>
              <a:t>adında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dosya</a:t>
            </a:r>
            <a:r>
              <a:rPr lang="en-US" sz="1700" dirty="0"/>
              <a:t> </a:t>
            </a:r>
            <a:r>
              <a:rPr lang="en-US" sz="1700" dirty="0" err="1"/>
              <a:t>oluşturdum</a:t>
            </a:r>
            <a:r>
              <a:rPr lang="en-US" sz="1700" dirty="0"/>
              <a:t>.</a:t>
            </a:r>
          </a:p>
          <a:p>
            <a:endParaRPr lang="en-US" sz="17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4779E966-6EE6-137B-18FE-BE444EFE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806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65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B527B2-4A85-DB24-D0BC-6E4E2470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4.Repyaosıtory </a:t>
            </a:r>
            <a:r>
              <a:rPr lang="tr-TR" sz="2600" dirty="0" err="1"/>
              <a:t>pull</a:t>
            </a:r>
            <a:r>
              <a:rPr lang="tr-TR" sz="2600" dirty="0"/>
              <a:t> yapma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3643DF3-7596-794D-26A9-2B86F6E7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 dirty="0" err="1"/>
              <a:t>Oluşturduğum</a:t>
            </a:r>
            <a:r>
              <a:rPr lang="en-US" sz="1700" dirty="0"/>
              <a:t> </a:t>
            </a:r>
            <a:r>
              <a:rPr lang="en-US" sz="1700" dirty="0" err="1"/>
              <a:t>repository’i</a:t>
            </a:r>
            <a:r>
              <a:rPr lang="en-US" sz="1700" dirty="0"/>
              <a:t> pull </a:t>
            </a:r>
            <a:r>
              <a:rPr lang="en-US" sz="1700" dirty="0" err="1"/>
              <a:t>yaparak</a:t>
            </a:r>
            <a:r>
              <a:rPr lang="en-US" sz="1700" dirty="0"/>
              <a:t> </a:t>
            </a:r>
            <a:r>
              <a:rPr lang="en-US" sz="1700" dirty="0" err="1"/>
              <a:t>bilgisayarıma</a:t>
            </a:r>
            <a:r>
              <a:rPr lang="en-US" sz="1700" dirty="0"/>
              <a:t> </a:t>
            </a:r>
            <a:r>
              <a:rPr lang="en-US" sz="1700" dirty="0" err="1"/>
              <a:t>yükledim</a:t>
            </a:r>
            <a:r>
              <a:rPr lang="en-US" sz="1700" dirty="0"/>
              <a:t>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D32BFA00-CC7A-0A6B-9C61-62CC15217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36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82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69E21D-5710-E262-01BC-176B0DA2D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GIT NEDİR? VCS AÇILIMI NEDİR? İYİ COMMIT ÖZELLİKLERİ NELERDİR?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4E02F00-C31A-0CF8-C836-D8986606B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tr-TR" dirty="0"/>
              <a:t>Git, yazılım geliştirme ve versiyon kontrolünde kullanılan, hızlı ve dağıtık bir sürüm kontrol sistemidir.</a:t>
            </a:r>
          </a:p>
          <a:p>
            <a:r>
              <a:rPr lang="tr-TR" dirty="0"/>
              <a:t>VCS açılımı, </a:t>
            </a:r>
            <a:r>
              <a:rPr lang="tr-TR" dirty="0" err="1"/>
              <a:t>Version</a:t>
            </a:r>
            <a:r>
              <a:rPr lang="tr-TR" dirty="0"/>
              <a:t> Control </a:t>
            </a:r>
            <a:r>
              <a:rPr lang="tr-TR" dirty="0" err="1"/>
              <a:t>System’dır</a:t>
            </a:r>
            <a:r>
              <a:rPr lang="tr-TR" dirty="0"/>
              <a:t>.  Versiyon kontrol sistemi anlamına gelir.</a:t>
            </a:r>
          </a:p>
          <a:p>
            <a:pPr marL="0" indent="0">
              <a:buNone/>
            </a:pPr>
            <a:r>
              <a:rPr lang="tr-TR" dirty="0"/>
              <a:t>İyi bir </a:t>
            </a:r>
            <a:r>
              <a:rPr lang="tr-TR" dirty="0" err="1"/>
              <a:t>commit’in</a:t>
            </a:r>
            <a:r>
              <a:rPr lang="tr-TR" dirty="0"/>
              <a:t> özellikleri:</a:t>
            </a:r>
          </a:p>
          <a:p>
            <a:pPr>
              <a:buFont typeface="Wingdings" pitchFamily="2" charset="2"/>
              <a:buChar char="§"/>
            </a:pPr>
            <a:r>
              <a:rPr lang="tr-TR" dirty="0"/>
              <a:t>Kısa, öz ve açıklayıcı olmalı. </a:t>
            </a:r>
          </a:p>
          <a:p>
            <a:pPr>
              <a:buFont typeface="Wingdings" pitchFamily="2" charset="2"/>
              <a:buChar char="§"/>
            </a:pPr>
            <a:r>
              <a:rPr lang="tr-TR" dirty="0" err="1"/>
              <a:t>Commit</a:t>
            </a:r>
            <a:r>
              <a:rPr lang="tr-TR" dirty="0"/>
              <a:t> mesajı, yapılan değişiklikleri doğru bir şekilde yansıtmalı ve anlaşılır olmalıdır.</a:t>
            </a:r>
          </a:p>
          <a:p>
            <a:pPr>
              <a:buFont typeface="Wingdings" pitchFamily="2" charset="2"/>
              <a:buChar char="§"/>
            </a:pPr>
            <a:r>
              <a:rPr lang="tr-TR" dirty="0"/>
              <a:t>Her </a:t>
            </a:r>
            <a:r>
              <a:rPr lang="tr-TR" dirty="0" err="1"/>
              <a:t>commit</a:t>
            </a:r>
            <a:r>
              <a:rPr lang="tr-TR" dirty="0"/>
              <a:t> mesaj benzersiz olmalıdır. </a:t>
            </a:r>
          </a:p>
          <a:p>
            <a:pPr>
              <a:buFont typeface="Wingdings" pitchFamily="2" charset="2"/>
              <a:buChar char="§"/>
            </a:pPr>
            <a:r>
              <a:rPr lang="tr-TR" dirty="0" err="1"/>
              <a:t>Commit</a:t>
            </a:r>
            <a:r>
              <a:rPr lang="tr-TR" dirty="0"/>
              <a:t> mesajı emir kipi ile yazılmalıdır.</a:t>
            </a:r>
          </a:p>
        </p:txBody>
      </p:sp>
    </p:spTree>
    <p:extLst>
      <p:ext uri="{BB962C8B-B14F-4D97-AF65-F5344CB8AC3E}">
        <p14:creationId xmlns:p14="http://schemas.microsoft.com/office/powerpoint/2010/main" val="629915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2B527B2-4A85-DB24-D0BC-6E4E24703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tr-TR" sz="2600" dirty="0"/>
              <a:t>6.Adım dizin oluşturma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F3643DF3-7596-794D-26A9-2B86F6E76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tr-TR" sz="1700" dirty="0" err="1"/>
              <a:t>devops</a:t>
            </a:r>
            <a:r>
              <a:rPr lang="tr-TR" sz="1700" dirty="0"/>
              <a:t> adında bir dizin oluşturdum sonra dizin içinde </a:t>
            </a:r>
            <a:r>
              <a:rPr lang="tr-TR" sz="1700" dirty="0" err="1"/>
              <a:t>jenkins.txt</a:t>
            </a:r>
            <a:r>
              <a:rPr lang="tr-TR" sz="1700" dirty="0"/>
              <a:t> dosyasını oluşturdum. İçine </a:t>
            </a:r>
            <a:r>
              <a:rPr lang="tr-TR" sz="1700" dirty="0" err="1"/>
              <a:t>DevOps</a:t>
            </a:r>
            <a:r>
              <a:rPr lang="tr-TR" sz="1700" dirty="0"/>
              <a:t> öğreniyorum yazdım ve kaydederek çıktım.</a:t>
            </a:r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8EE31A78-FCE7-BD27-6949-69C2D0ED8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11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20915"/>
      </p:ext>
    </p:extLst>
  </p:cSld>
  <p:clrMapOvr>
    <a:masterClrMapping/>
  </p:clrMapOvr>
</p:sld>
</file>

<file path=ppt/theme/theme1.xml><?xml version="1.0" encoding="utf-8"?>
<a:theme xmlns:a="http://schemas.openxmlformats.org/drawingml/2006/main" name="Paket">
  <a:themeElements>
    <a:clrScheme name="Paket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ke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ket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903</TotalTime>
  <Words>363</Words>
  <Application>Microsoft Macintosh PowerPoint</Application>
  <PresentationFormat>Geniş ekran</PresentationFormat>
  <Paragraphs>34</Paragraphs>
  <Slides>13</Slides>
  <Notes>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13</vt:i4>
      </vt:variant>
    </vt:vector>
  </HeadingPairs>
  <TitlesOfParts>
    <vt:vector size="18" baseType="lpstr">
      <vt:lpstr>Aptos</vt:lpstr>
      <vt:lpstr>Arial</vt:lpstr>
      <vt:lpstr>Gill Sans MT</vt:lpstr>
      <vt:lpstr>Wingdings</vt:lpstr>
      <vt:lpstr>Paket</vt:lpstr>
      <vt:lpstr>Bootcamp Bitirme Projesi</vt:lpstr>
      <vt:lpstr>1.adımSanal Makine Üzerinde Linux Kurulumu</vt:lpstr>
      <vt:lpstr>Sanal Makine Üzerinde Linux Kurulumu</vt:lpstr>
      <vt:lpstr>2.aDIM kurulumları</vt:lpstr>
      <vt:lpstr>3.Adım Portların kontrolü</vt:lpstr>
      <vt:lpstr>4.Gıt reposıtory üzerinde proje oluşturma</vt:lpstr>
      <vt:lpstr>4.Repyaosıtory pull yapma</vt:lpstr>
      <vt:lpstr>GIT NEDİR? VCS AÇILIMI NEDİR? İYİ COMMIT ÖZELLİKLERİ NELERDİR?</vt:lpstr>
      <vt:lpstr>6.Adım dizin oluşturma</vt:lpstr>
      <vt:lpstr>7.Adım Gıt staged area ve unstaged area nedir?</vt:lpstr>
      <vt:lpstr>8.Adım dosyaları reposıtroy’e gönderme</vt:lpstr>
      <vt:lpstr>9.adım Clone yapma</vt:lpstr>
      <vt:lpstr>10.adım commıt içeriği değiştirme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Bootcamp Bitirme Projesi</dc:title>
  <dc:creator>Mert İpek</dc:creator>
  <cp:lastModifiedBy>Mert İpek</cp:lastModifiedBy>
  <cp:revision>13</cp:revision>
  <dcterms:created xsi:type="dcterms:W3CDTF">2024-03-02T10:04:07Z</dcterms:created>
  <dcterms:modified xsi:type="dcterms:W3CDTF">2024-03-10T15:48:37Z</dcterms:modified>
</cp:coreProperties>
</file>